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87" r:id="rId4"/>
    <p:sldId id="288" r:id="rId5"/>
    <p:sldId id="289" r:id="rId6"/>
    <p:sldId id="291" r:id="rId7"/>
    <p:sldId id="293" r:id="rId8"/>
    <p:sldId id="286" r:id="rId9"/>
    <p:sldId id="272" r:id="rId10"/>
    <p:sldId id="290" r:id="rId11"/>
    <p:sldId id="273" r:id="rId12"/>
    <p:sldId id="264" r:id="rId13"/>
    <p:sldId id="283" r:id="rId14"/>
    <p:sldId id="284" r:id="rId15"/>
    <p:sldId id="285" r:id="rId16"/>
    <p:sldId id="294" r:id="rId17"/>
    <p:sldId id="275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14E7134-B4A7-428A-87B1-9D3C61E2F7B4}" type="datetimeFigureOut">
              <a:rPr lang="en-CA" smtClean="0"/>
              <a:t>9/24/17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55B642C-BEEA-4C28-BF6E-9CD28B39710A}" type="slidenum">
              <a:rPr lang="en-CA" smtClean="0"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Construction Update</a:t>
            </a:r>
            <a:br>
              <a:rPr lang="en-CA" dirty="0" smtClean="0"/>
            </a:br>
            <a:r>
              <a:rPr lang="en-CA" dirty="0" smtClean="0"/>
              <a:t>Weeks 13, 14 and 15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September 4</a:t>
            </a:r>
            <a:r>
              <a:rPr lang="en-CA" baseline="30000" dirty="0" smtClean="0"/>
              <a:t>th</a:t>
            </a:r>
            <a:r>
              <a:rPr lang="en-CA" dirty="0" smtClean="0"/>
              <a:t>  to 8</a:t>
            </a:r>
            <a:r>
              <a:rPr lang="en-CA" baseline="30000" dirty="0" smtClean="0"/>
              <a:t>th</a:t>
            </a:r>
            <a:r>
              <a:rPr lang="en-CA" dirty="0" smtClean="0"/>
              <a:t>, 2017</a:t>
            </a:r>
          </a:p>
          <a:p>
            <a:r>
              <a:rPr lang="en-CA" dirty="0" smtClean="0"/>
              <a:t>September 11</a:t>
            </a:r>
            <a:r>
              <a:rPr lang="en-CA" baseline="30000" dirty="0" smtClean="0"/>
              <a:t>th</a:t>
            </a:r>
            <a:r>
              <a:rPr lang="en-CA" dirty="0" smtClean="0"/>
              <a:t> to 15</a:t>
            </a:r>
            <a:r>
              <a:rPr lang="en-CA" baseline="30000" dirty="0" smtClean="0"/>
              <a:t>th</a:t>
            </a:r>
            <a:r>
              <a:rPr lang="en-CA" dirty="0" smtClean="0"/>
              <a:t>,, 2017</a:t>
            </a:r>
          </a:p>
          <a:p>
            <a:r>
              <a:rPr lang="en-CA" smtClean="0"/>
              <a:t>September 18</a:t>
            </a:r>
            <a:r>
              <a:rPr lang="en-CA" baseline="30000" smtClean="0"/>
              <a:t>th</a:t>
            </a:r>
            <a:r>
              <a:rPr lang="en-CA" smtClean="0"/>
              <a:t> </a:t>
            </a:r>
            <a:r>
              <a:rPr lang="en-CA" dirty="0" smtClean="0"/>
              <a:t>to 22</a:t>
            </a:r>
            <a:r>
              <a:rPr lang="en-CA" baseline="30000" dirty="0" smtClean="0"/>
              <a:t>nd</a:t>
            </a:r>
            <a:r>
              <a:rPr lang="en-CA" dirty="0" smtClean="0"/>
              <a:t> , 2017</a:t>
            </a:r>
            <a:endParaRPr lang="en-CA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620688"/>
            <a:ext cx="162560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45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Wood roof trusses delivered to site</a:t>
            </a:r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Shoring in place for existing main floor pre-cast slabs to prepare for cutting of opening for elevator shaft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2151239" cy="2664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6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</a:t>
            </a:r>
            <a:r>
              <a:rPr lang="en-CA" dirty="0" smtClean="0"/>
              <a:t>Week 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3312368" cy="24482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Steel </a:t>
            </a:r>
            <a:r>
              <a:rPr lang="en-US" dirty="0"/>
              <a:t>angle installed to support wood roof trusses over boardroom and office area (future kitchen)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Height </a:t>
            </a:r>
            <a:r>
              <a:rPr lang="en-US" dirty="0"/>
              <a:t>of </a:t>
            </a:r>
            <a:r>
              <a:rPr lang="en-US" dirty="0" smtClean="0"/>
              <a:t>exit </a:t>
            </a:r>
            <a:r>
              <a:rPr lang="en-US" dirty="0"/>
              <a:t>door at west side of gym (future sanctuary) corrected</a:t>
            </a: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284984"/>
            <a:ext cx="1872208" cy="273630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93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Exterior wood walls of office area (future kitchen) framed</a:t>
            </a:r>
            <a:r>
              <a:rPr lang="en-CA" dirty="0"/>
              <a:t>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Exterior wood walls of </a:t>
            </a:r>
            <a:r>
              <a:rPr lang="en-US" dirty="0" smtClean="0"/>
              <a:t>boardroom (future </a:t>
            </a:r>
            <a:r>
              <a:rPr lang="en-US" dirty="0"/>
              <a:t>kitchen) framed</a:t>
            </a:r>
            <a:endParaRPr lang="en-CA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55014"/>
            <a:ext cx="3312368" cy="248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73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7646" y="1160746"/>
            <a:ext cx="2520280" cy="1872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Self-adhering </a:t>
            </a:r>
            <a:r>
              <a:rPr lang="en-CA" dirty="0"/>
              <a:t>rubber membrane installed over metal flashing at top of foundation for masonry cavity drainage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West wall of gym with flashings and membranes in place at future transitions between stucco and brick, brick and top of foundation wall and </a:t>
            </a:r>
            <a:r>
              <a:rPr lang="en-US" dirty="0" smtClean="0"/>
              <a:t>between brick </a:t>
            </a:r>
            <a:r>
              <a:rPr lang="en-US" dirty="0"/>
              <a:t>and window and door openings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3312368" cy="259228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20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67646" y="1160746"/>
            <a:ext cx="2520280" cy="187221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Self-adhering </a:t>
            </a:r>
            <a:r>
              <a:rPr lang="en-CA" dirty="0"/>
              <a:t>rubber membrane installed over metal flashing at top of foundation for masonry cavity drainage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West wall of gym with flashings and membranes in place at future transitions between stucco and brick, brick and top of foundation wall and </a:t>
            </a:r>
            <a:r>
              <a:rPr lang="en-US" dirty="0" smtClean="0"/>
              <a:t>between brick </a:t>
            </a:r>
            <a:r>
              <a:rPr lang="en-US" dirty="0"/>
              <a:t>and window and door openings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501008"/>
            <a:ext cx="3312368" cy="259228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3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5121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dirty="0" smtClean="0"/>
              <a:t>Coffee and Muffins provided by Volunteers  on Friday mornings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760" y="2201255"/>
            <a:ext cx="2306056" cy="24302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2348880"/>
            <a:ext cx="3300573" cy="3384376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 a effort led by </a:t>
            </a:r>
            <a:r>
              <a:rPr lang="en-US" dirty="0" err="1" smtClean="0"/>
              <a:t>MartineMcQuade</a:t>
            </a:r>
            <a:r>
              <a:rPr lang="en-US" dirty="0" smtClean="0"/>
              <a:t>, PGCC volunteers are providing coffee and muffins </a:t>
            </a:r>
            <a:r>
              <a:rPr lang="en-US" dirty="0" smtClean="0"/>
              <a:t>to show our appreciation to </a:t>
            </a:r>
            <a:r>
              <a:rPr lang="en-US" dirty="0" smtClean="0"/>
              <a:t>those </a:t>
            </a:r>
            <a:r>
              <a:rPr lang="en-US" dirty="0" smtClean="0"/>
              <a:t>workers who are completing the </a:t>
            </a:r>
            <a:r>
              <a:rPr lang="en-US" dirty="0" smtClean="0"/>
              <a:t>addition and </a:t>
            </a:r>
            <a:r>
              <a:rPr lang="en-US" dirty="0" smtClean="0"/>
              <a:t>the renovation to </a:t>
            </a:r>
            <a:r>
              <a:rPr lang="en-US" dirty="0" smtClean="0"/>
              <a:t>our </a:t>
            </a:r>
            <a:r>
              <a:rPr lang="en-US" dirty="0" smtClean="0"/>
              <a:t>building.</a:t>
            </a:r>
          </a:p>
          <a:p>
            <a:r>
              <a:rPr lang="en-US" dirty="0" smtClean="0"/>
              <a:t>	Thanks to you all!!!</a:t>
            </a: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52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801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CA" dirty="0" smtClean="0"/>
              <a:t>Work completed during Week 15 by Volunteers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01255"/>
            <a:ext cx="3240360" cy="24302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Church steeple </a:t>
            </a:r>
            <a:r>
              <a:rPr lang="en-US" dirty="0"/>
              <a:t>being ground down in preparation for new finish in a volunteer initiative led by Bernie </a:t>
            </a:r>
            <a:r>
              <a:rPr lang="en-US" dirty="0" smtClean="0"/>
              <a:t>Kraemer – Thanks Bernie and any who are assisting him with this effort!!!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r>
              <a:rPr lang="en-US" dirty="0" smtClean="0"/>
              <a:t>This volunteer work is expected to save between five and ten thousand dollars!!!!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6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Other items from Week 13, 14 and15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Construction Progress Meeting # 6 on Thursday, September 14</a:t>
            </a:r>
            <a:r>
              <a:rPr lang="en-CA" baseline="30000" dirty="0" smtClean="0"/>
              <a:t>th</a:t>
            </a:r>
            <a:r>
              <a:rPr lang="en-CA" dirty="0" smtClean="0"/>
              <a:t>, 2017 (Note: Adrian on vacation)</a:t>
            </a:r>
          </a:p>
          <a:p>
            <a:pPr marL="68580" indent="0">
              <a:buNone/>
            </a:pPr>
            <a:endParaRPr lang="en-C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CA" dirty="0" smtClean="0"/>
              <a:t>Some items discussed and addressed in the past three weeks;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Steeple was not grounded - price requested to </a:t>
            </a:r>
            <a:r>
              <a:rPr lang="en-US" dirty="0" smtClean="0"/>
              <a:t>consider </a:t>
            </a:r>
            <a:r>
              <a:rPr lang="en-US" dirty="0" smtClean="0"/>
              <a:t>grounding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Electrical and mechanical notice of </a:t>
            </a:r>
            <a:r>
              <a:rPr lang="en-US" dirty="0" smtClean="0"/>
              <a:t>changes for proposed HVAC </a:t>
            </a:r>
            <a:r>
              <a:rPr lang="en-US" dirty="0" smtClean="0"/>
              <a:t>changes for boardroom and office area (future kitchen) approved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Electrical changes proposed for exhaust fan controlled by carbon monoxide detector in tractor storage room approved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Design provided and approved for new canopy over existing South exit door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Discussion and request for proposal from Great Lakes Door and Hardware for building access control (two levels of security for rooms via: keying and fob readers on main exterior doors</a:t>
            </a:r>
            <a:r>
              <a:rPr lang="en-US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Discussion and agreement on revisions to concrete walk to existing South exit door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marL="68580" indent="0">
              <a:buNone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CA" dirty="0"/>
          </a:p>
          <a:p>
            <a:pPr lvl="1">
              <a:buFont typeface="Wingdings" panose="05000000000000000000" pitchFamily="2" charset="2"/>
              <a:buChar char="Ø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41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Next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Completion of steel roof deck and finishing of bracing for steel roof assembly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Steel and welding inspections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Installation of hollow metal door frames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Beginning spray-in-place foam insulation on concrete block walls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Cutting through existing precast floor for elevator shaft and extend masonry walls for elevator on 1</a:t>
            </a:r>
            <a:r>
              <a:rPr lang="en-CA" baseline="30000" dirty="0" smtClean="0"/>
              <a:t>st</a:t>
            </a:r>
            <a:r>
              <a:rPr lang="en-CA" dirty="0" smtClean="0"/>
              <a:t> floor lobby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CA" dirty="0" smtClean="0"/>
              <a:t>Volunteers prime and paint steeple lead by Bernie Kraemer</a:t>
            </a:r>
          </a:p>
          <a:p>
            <a:pPr>
              <a:buFont typeface="Wingdings" panose="05000000000000000000" pitchFamily="2" charset="2"/>
              <a:buChar char="q"/>
            </a:pPr>
            <a:endParaRPr lang="en-CA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9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13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94" y="3501008"/>
            <a:ext cx="1863207" cy="248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Steel roof trusses </a:t>
            </a:r>
            <a:r>
              <a:rPr lang="en-US" dirty="0" smtClean="0"/>
              <a:t>placed </a:t>
            </a:r>
            <a:r>
              <a:rPr lang="en-US" dirty="0"/>
              <a:t>over gym (future sanctuary)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Concrete block walls in place in basement for elevator shaft (awaiting steel beam)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5"/>
            <a:ext cx="3312368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29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</a:t>
            </a:r>
            <a:r>
              <a:rPr lang="en-CA"/>
              <a:t>Week </a:t>
            </a:r>
            <a:r>
              <a:rPr lang="en-CA" smtClean="0"/>
              <a:t>13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Steel beam placed to support existing precast slabs at new opening between fellowship room and new storage area. </a:t>
            </a:r>
            <a:r>
              <a:rPr lang="en-US" dirty="0" smtClean="0"/>
              <a:t>Note </a:t>
            </a:r>
            <a:r>
              <a:rPr lang="en-US" dirty="0"/>
              <a:t>shoring in foreground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err="1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Rubber membrane </a:t>
            </a:r>
            <a:r>
              <a:rPr lang="en-US" dirty="0"/>
              <a:t>and build outs in preparation for foam wall insulation and window in gym (future sanctuary)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284984"/>
            <a:ext cx="2160239" cy="280831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13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3240360" cy="23042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Corrugated galvanized steel culverts delivered to site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Church </a:t>
            </a:r>
            <a:r>
              <a:rPr lang="en-US" dirty="0"/>
              <a:t>steeple removed for re-finishing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429000"/>
            <a:ext cx="2088231" cy="2664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14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0" y="764704"/>
            <a:ext cx="3240359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Masonry progressing on West side of future Platform 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Steeple is moved and ready for re-finishing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0" y="3645024"/>
            <a:ext cx="3240359" cy="244827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14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3" y="764704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Masonry progressing on South wall of future Platform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0" y="3654025"/>
            <a:ext cx="3240359" cy="24302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99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14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33" y="764704"/>
            <a:ext cx="3168352" cy="237626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Water penetration barrier and flashing placed between stucco and brick transition on West and North wall of gym/future sanctuary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30" y="3654025"/>
            <a:ext cx="3240358" cy="243026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4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188" y="783121"/>
            <a:ext cx="1863207" cy="248427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Masonry </a:t>
            </a:r>
            <a:r>
              <a:rPr lang="en-US" dirty="0"/>
              <a:t>and new door frame with sidelight </a:t>
            </a:r>
            <a:r>
              <a:rPr lang="en-US" dirty="0" smtClean="0"/>
              <a:t>in place at </a:t>
            </a:r>
            <a:r>
              <a:rPr lang="en-US" dirty="0"/>
              <a:t>existing </a:t>
            </a:r>
            <a:r>
              <a:rPr lang="en-US" dirty="0" smtClean="0"/>
              <a:t>basement resource </a:t>
            </a:r>
            <a:r>
              <a:rPr lang="en-US" dirty="0"/>
              <a:t>room and </a:t>
            </a:r>
            <a:r>
              <a:rPr lang="en-US" dirty="0" smtClean="0"/>
              <a:t>corridor</a:t>
            </a: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Masonry progress on west wall of gym and future sanctuary</a:t>
            </a: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89" y="3505508"/>
            <a:ext cx="1397405" cy="248427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2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764704"/>
            <a:ext cx="3300984" cy="10081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CA" dirty="0"/>
              <a:t>Progress Report Week </a:t>
            </a:r>
            <a:r>
              <a:rPr lang="en-CA" dirty="0" smtClean="0"/>
              <a:t>15</a:t>
            </a:r>
            <a:endParaRPr lang="en-C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312368" cy="244827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1844824"/>
            <a:ext cx="3300573" cy="38884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CA" dirty="0" smtClean="0"/>
              <a:t>Wood roof trusses delivered to site</a:t>
            </a:r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Shoring in place for existing main floor pre-cast slabs to prepare for cutting of opening for elevator shaft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0"/>
            <a:ext cx="2151239" cy="2664296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35669"/>
            <a:ext cx="1872208" cy="37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98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1460</TotalTime>
  <Words>697</Words>
  <Application>Microsoft Office PowerPoint</Application>
  <PresentationFormat>On-screen Show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Austin</vt:lpstr>
      <vt:lpstr>Construction Update Weeks 13, 14 and 15</vt:lpstr>
      <vt:lpstr>Progress Report Week 13</vt:lpstr>
      <vt:lpstr>Progress Report Week 13</vt:lpstr>
      <vt:lpstr>Progress Report Week 13</vt:lpstr>
      <vt:lpstr>Progress Report Week 14</vt:lpstr>
      <vt:lpstr>Progress Report Week 14</vt:lpstr>
      <vt:lpstr>Progress Report Week 14</vt:lpstr>
      <vt:lpstr>Progress Report Week 15</vt:lpstr>
      <vt:lpstr>Progress Report Week 15</vt:lpstr>
      <vt:lpstr>Progress Report Week 15</vt:lpstr>
      <vt:lpstr>Progress Report Week 15</vt:lpstr>
      <vt:lpstr>Progress Report Week 15</vt:lpstr>
      <vt:lpstr>Progress Report Week 15</vt:lpstr>
      <vt:lpstr>Progress Report Week 15</vt:lpstr>
      <vt:lpstr>Coffee and Muffins provided by Volunteers  on Friday mornings</vt:lpstr>
      <vt:lpstr>Work completed during Week 15 by Volunteers</vt:lpstr>
      <vt:lpstr>Other items from Week 13, 14 and15</vt:lpstr>
      <vt:lpstr> Next </vt:lpstr>
    </vt:vector>
  </TitlesOfParts>
  <Company>City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van Eck</dc:creator>
  <cp:lastModifiedBy>Adrian van Eck</cp:lastModifiedBy>
  <cp:revision>91</cp:revision>
  <dcterms:created xsi:type="dcterms:W3CDTF">2017-06-18T11:09:00Z</dcterms:created>
  <dcterms:modified xsi:type="dcterms:W3CDTF">2017-09-24T18:42:11Z</dcterms:modified>
</cp:coreProperties>
</file>