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5" r:id="rId3"/>
    <p:sldId id="287" r:id="rId4"/>
    <p:sldId id="310" r:id="rId5"/>
    <p:sldId id="313" r:id="rId6"/>
    <p:sldId id="311" r:id="rId7"/>
    <p:sldId id="312" r:id="rId8"/>
    <p:sldId id="314" r:id="rId9"/>
    <p:sldId id="303" r:id="rId10"/>
    <p:sldId id="309" r:id="rId11"/>
    <p:sldId id="307" r:id="rId12"/>
    <p:sldId id="288" r:id="rId13"/>
    <p:sldId id="306" r:id="rId14"/>
    <p:sldId id="308" r:id="rId15"/>
    <p:sldId id="294" r:id="rId16"/>
    <p:sldId id="295" r:id="rId17"/>
    <p:sldId id="297" r:id="rId18"/>
    <p:sldId id="275" r:id="rId19"/>
    <p:sldId id="315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82" d="100"/>
          <a:sy n="82" d="100"/>
        </p:scale>
        <p:origin x="-1152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A6AF-16F9-4E19-8040-202D978F4E14}" type="datetimeFigureOut">
              <a:rPr lang="en-CA" smtClean="0"/>
              <a:t>11/05/17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38001-EB6E-4D40-8CD7-96F5ED2C367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142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38001-EB6E-4D40-8CD7-96F5ED2C367F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276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14E7134-B4A7-428A-87B1-9D3C61E2F7B4}" type="datetimeFigureOut">
              <a:rPr lang="en-CA" smtClean="0"/>
              <a:t>11/05/17</a:t>
            </a:fld>
            <a:endParaRPr lang="en-CA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11/05/17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11/05/17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11/05/17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11/05/17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11/05/17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11/05/17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11/05/17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11/05/17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11/05/17</a:t>
            </a:fld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11/05/17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14E7134-B4A7-428A-87B1-9D3C61E2F7B4}" type="datetimeFigureOut">
              <a:rPr lang="en-CA" smtClean="0"/>
              <a:t>11/05/17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October 23</a:t>
            </a:r>
            <a:r>
              <a:rPr lang="en-CA" baseline="30000" dirty="0" smtClean="0"/>
              <a:t>rd</a:t>
            </a:r>
            <a:r>
              <a:rPr lang="en-CA" dirty="0" smtClean="0"/>
              <a:t> to November 4</a:t>
            </a:r>
            <a:r>
              <a:rPr lang="en-CA" baseline="30000" dirty="0" smtClean="0"/>
              <a:t>th</a:t>
            </a:r>
            <a:r>
              <a:rPr lang="en-CA" dirty="0" smtClean="0"/>
              <a:t>, 2017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Construction Update</a:t>
            </a:r>
            <a:br>
              <a:rPr lang="en-CA" dirty="0" smtClean="0"/>
            </a:br>
            <a:r>
              <a:rPr lang="en-CA" dirty="0" smtClean="0"/>
              <a:t>Week 20 &amp; 21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162560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4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21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2160240" cy="26642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127mm insulation in place with vertical drainage behind and water penetration barrier applied to concrete block </a:t>
            </a:r>
            <a:r>
              <a:rPr lang="en-US" dirty="0" smtClean="0"/>
              <a:t>wall. Also note, </a:t>
            </a:r>
            <a:r>
              <a:rPr lang="en-US" dirty="0"/>
              <a:t>metal flashing over insulated wood curb and rubber membrane on lower </a:t>
            </a:r>
            <a:r>
              <a:rPr lang="en-US" dirty="0" smtClean="0"/>
              <a:t>roof.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127mm thick insulation in place ready for application of </a:t>
            </a:r>
            <a:r>
              <a:rPr lang="en-US" dirty="0" smtClean="0"/>
              <a:t>stucco </a:t>
            </a:r>
            <a:r>
              <a:rPr lang="en-US" dirty="0"/>
              <a:t>finish, </a:t>
            </a:r>
            <a:r>
              <a:rPr lang="en-US" dirty="0" smtClean="0"/>
              <a:t>back-wrapped </a:t>
            </a:r>
            <a:r>
              <a:rPr lang="en-US" dirty="0"/>
              <a:t>above metal flashing complete with gap for drainage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3168352" cy="237626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3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21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764704"/>
            <a:ext cx="3168352" cy="24482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127mm insulation in place with vertical drainage behind and water penetration barrier applied to concrete block </a:t>
            </a:r>
            <a:r>
              <a:rPr lang="en-US" dirty="0" smtClean="0"/>
              <a:t>wall. Also note, </a:t>
            </a:r>
            <a:r>
              <a:rPr lang="en-US" dirty="0"/>
              <a:t>metal flashing over insulated wood curb and rubber membrane on lower </a:t>
            </a:r>
            <a:r>
              <a:rPr lang="en-US" dirty="0" smtClean="0"/>
              <a:t>roof.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Brackets to support hot galvanized ladder to upper roof installed with rubber </a:t>
            </a:r>
            <a:r>
              <a:rPr lang="en-US" dirty="0" smtClean="0"/>
              <a:t>membrane </a:t>
            </a:r>
            <a:r>
              <a:rPr lang="en-US" dirty="0"/>
              <a:t>behind same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3168352" cy="237626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21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21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21" y="764704"/>
            <a:ext cx="3072341" cy="23042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Concrete </a:t>
            </a:r>
            <a:r>
              <a:rPr lang="en-US" dirty="0"/>
              <a:t>block infill replaced with brick over existing rear entrance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Four </a:t>
            </a:r>
            <a:r>
              <a:rPr lang="en-US" dirty="0"/>
              <a:t>of existing basement brick sills replaced with solid stone sill with rubberized flashing behind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81029"/>
            <a:ext cx="3168351" cy="237626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1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21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12368" cy="23042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Parking lot </a:t>
            </a:r>
            <a:r>
              <a:rPr lang="en-US" dirty="0" smtClean="0"/>
              <a:t>lamp posts </a:t>
            </a:r>
            <a:r>
              <a:rPr lang="en-US" dirty="0"/>
              <a:t>ready for installation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Existing </a:t>
            </a:r>
            <a:r>
              <a:rPr lang="en-US" dirty="0"/>
              <a:t>paving removed at Northwest basement entry and drive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86515"/>
            <a:ext cx="3312368" cy="240678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21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12368" cy="23042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Parking lot lamp posts ready for installation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Then </a:t>
            </a:r>
            <a:r>
              <a:rPr lang="en-US" dirty="0"/>
              <a:t>there was </a:t>
            </a:r>
            <a:r>
              <a:rPr lang="en-US" dirty="0" smtClean="0"/>
              <a:t>light!!! </a:t>
            </a:r>
            <a:r>
              <a:rPr lang="en-US" dirty="0"/>
              <a:t>p</a:t>
            </a:r>
            <a:r>
              <a:rPr lang="en-US" dirty="0" smtClean="0"/>
              <a:t>arking lot lamps </a:t>
            </a:r>
            <a:r>
              <a:rPr lang="en-US" dirty="0"/>
              <a:t>installed and working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84984"/>
            <a:ext cx="2232248" cy="280831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4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648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2132856"/>
            <a:ext cx="3168352" cy="2376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913" y="1844824"/>
            <a:ext cx="3300573" cy="3888432"/>
          </a:xfrm>
        </p:spPr>
        <p:txBody>
          <a:bodyPr>
            <a:normAutofit lnSpcReduction="10000"/>
          </a:bodyPr>
          <a:lstStyle/>
          <a:p>
            <a:endParaRPr lang="en-CA" dirty="0" smtClean="0"/>
          </a:p>
          <a:p>
            <a:r>
              <a:rPr lang="en-US" sz="1800" dirty="0" smtClean="0"/>
              <a:t>The freshen up of the basement level is well underway(Week 20) – Thanks to our  volunteers!!!</a:t>
            </a:r>
          </a:p>
          <a:p>
            <a:endParaRPr lang="en-US" sz="1800" dirty="0" smtClean="0"/>
          </a:p>
          <a:p>
            <a:r>
              <a:rPr lang="en-US" sz="1500" dirty="0" smtClean="0"/>
              <a:t>A special thank you to Jonathan Molyneaux and Cora Millar for their organization of this work!!</a:t>
            </a:r>
          </a:p>
          <a:p>
            <a:endParaRPr lang="en-US" sz="15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dirty="0"/>
              <a:t>Owen Brook, Ron </a:t>
            </a:r>
            <a:r>
              <a:rPr lang="en-US" sz="1500" dirty="0"/>
              <a:t>Traviss</a:t>
            </a:r>
            <a:r>
              <a:rPr lang="en-US" sz="1500" dirty="0"/>
              <a:t>, Tim Brook and Elisa Brook </a:t>
            </a:r>
            <a:r>
              <a:rPr lang="en-US" sz="1500" dirty="0" smtClean="0"/>
              <a:t>painting  up a storm in </a:t>
            </a:r>
            <a:r>
              <a:rPr lang="en-US" sz="1500" dirty="0"/>
              <a:t>the corridor leading to youth </a:t>
            </a:r>
            <a:r>
              <a:rPr lang="en-US" sz="1500" dirty="0" smtClean="0"/>
              <a:t>room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5760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764705"/>
            <a:ext cx="1944215" cy="25922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 family team !! Stacy</a:t>
            </a:r>
            <a:r>
              <a:rPr lang="en-US" dirty="0"/>
              <a:t>, Trent and Steve </a:t>
            </a:r>
            <a:r>
              <a:rPr lang="en-US" dirty="0"/>
              <a:t>Favrin</a:t>
            </a:r>
            <a:r>
              <a:rPr lang="en-US" dirty="0"/>
              <a:t> painting existing basement corridor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Allan </a:t>
            </a:r>
            <a:r>
              <a:rPr lang="en-US" dirty="0"/>
              <a:t>Willms</a:t>
            </a:r>
            <a:r>
              <a:rPr lang="en-US" dirty="0"/>
              <a:t>, Tom Millar, Tony </a:t>
            </a:r>
            <a:r>
              <a:rPr lang="en-US" dirty="0"/>
              <a:t>Masi</a:t>
            </a:r>
            <a:r>
              <a:rPr lang="en-US" dirty="0"/>
              <a:t> and Noah </a:t>
            </a:r>
            <a:r>
              <a:rPr lang="en-US" dirty="0"/>
              <a:t>Masi</a:t>
            </a:r>
            <a:r>
              <a:rPr lang="en-US" dirty="0"/>
              <a:t> </a:t>
            </a:r>
            <a:r>
              <a:rPr lang="en-US" dirty="0" smtClean="0"/>
              <a:t>the double tag team painting </a:t>
            </a:r>
            <a:r>
              <a:rPr lang="en-US" dirty="0"/>
              <a:t>existing fellowship hall and corridor to washrooms</a:t>
            </a:r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1" y="3501008"/>
            <a:ext cx="1890210" cy="25202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4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5760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Volunteer Work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1890210" cy="25202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 smtClean="0"/>
              <a:t>Irishman </a:t>
            </a:r>
            <a:r>
              <a:rPr lang="en-US" dirty="0" smtClean="0"/>
              <a:t>hard at work again</a:t>
            </a:r>
            <a:r>
              <a:rPr lang="en-US" dirty="0" smtClean="0"/>
              <a:t>!!!!! There is no stopping this fighting Irishman!!!! - Peter </a:t>
            </a:r>
            <a:r>
              <a:rPr lang="en-US" dirty="0" smtClean="0"/>
              <a:t>Carberry </a:t>
            </a:r>
            <a:r>
              <a:rPr lang="en-US" dirty="0"/>
              <a:t>reinstalling wall louvre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97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Other items from Week </a:t>
            </a:r>
            <a:r>
              <a:rPr lang="en-CA" dirty="0" smtClean="0"/>
              <a:t>20 and 21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CA" dirty="0" smtClean="0"/>
              <a:t>Construction Site Meeting #9 held on October 26, 2017. Glenn </a:t>
            </a:r>
            <a:r>
              <a:rPr lang="en-CA" dirty="0" smtClean="0"/>
              <a:t>Rienders</a:t>
            </a:r>
            <a:r>
              <a:rPr lang="en-CA" dirty="0" smtClean="0"/>
              <a:t>, Mark Dykstra, Adrian van Eck, Les </a:t>
            </a:r>
            <a:r>
              <a:rPr lang="en-CA" dirty="0" smtClean="0"/>
              <a:t>McComb</a:t>
            </a:r>
            <a:r>
              <a:rPr lang="en-CA" dirty="0" smtClean="0"/>
              <a:t> and John Donato present. </a:t>
            </a:r>
          </a:p>
          <a:p>
            <a:pPr marL="68580" indent="0">
              <a:buNone/>
            </a:pPr>
            <a:r>
              <a:rPr lang="en-CA" dirty="0" smtClean="0"/>
              <a:t>Some items discussed: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EIFS colour and texture confirmed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Coping flashing colour confirmed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Pricing for spray-in-place foam insulation below gym/future sanctuary floor slab to replace proposed 2” board insulation and </a:t>
            </a:r>
            <a:r>
              <a:rPr lang="en-CA" dirty="0" smtClean="0"/>
              <a:t>perminator</a:t>
            </a:r>
            <a:r>
              <a:rPr lang="en-CA" dirty="0" smtClean="0"/>
              <a:t> radon barrier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Gas meter installation, roof drainage piping, preparation of elevator machine room discussed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Rear canopy design approved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Approved raised concrete patio roof walkways for service of HVAC units</a:t>
            </a: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41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Other items from Week </a:t>
            </a:r>
            <a:r>
              <a:rPr lang="en-CA" dirty="0" smtClean="0"/>
              <a:t>20 and 21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Some </a:t>
            </a:r>
            <a:r>
              <a:rPr lang="en-CA" dirty="0" smtClean="0"/>
              <a:t>items discussed and addressed in the past two weeks;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Relocation of roof drainage piping in future platform area. Mechanical Engineer has re-designed this and quote for changes </a:t>
            </a:r>
            <a:r>
              <a:rPr lang="en-US" dirty="0" smtClean="0"/>
              <a:t>has been </a:t>
            </a:r>
            <a:r>
              <a:rPr lang="en-US" dirty="0" smtClean="0"/>
              <a:t>requested </a:t>
            </a:r>
            <a:r>
              <a:rPr lang="en-US" dirty="0" smtClean="0"/>
              <a:t>from Wellington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Updated construction estimate provided by CRD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Concrete slab for lower bike rack to be located beside lampstand adjacent to concrete walk to city sidewalk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Confirmation of main floor </a:t>
            </a:r>
            <a:r>
              <a:rPr lang="en-US" dirty="0" smtClean="0"/>
              <a:t>colour</a:t>
            </a:r>
            <a:r>
              <a:rPr lang="en-US" dirty="0" smtClean="0"/>
              <a:t> selections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Gas piping, gas meter installation, reconnection of existing HVAC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Approval of spray-in-place radon mitigation system received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0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20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12368" cy="24482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Installation of metal transition flashing over </a:t>
            </a:r>
            <a:r>
              <a:rPr lang="en-US" dirty="0" smtClean="0"/>
              <a:t>Blueskin</a:t>
            </a:r>
            <a:r>
              <a:rPr lang="en-US" dirty="0" smtClean="0"/>
              <a:t> rubber </a:t>
            </a:r>
            <a:r>
              <a:rPr lang="en-US" dirty="0"/>
              <a:t>transition membrane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Brick </a:t>
            </a:r>
            <a:r>
              <a:rPr lang="en-US" dirty="0"/>
              <a:t>nearing </a:t>
            </a:r>
            <a:r>
              <a:rPr lang="en-US" dirty="0" smtClean="0"/>
              <a:t>completion on West wall of gym /future sanctuary and storage room 113. Water </a:t>
            </a:r>
            <a:r>
              <a:rPr lang="en-US" dirty="0"/>
              <a:t>penetration barrier installed over upper portion of block </a:t>
            </a:r>
            <a:r>
              <a:rPr lang="en-US" dirty="0" smtClean="0"/>
              <a:t>walls in preparation for installation of 127mm insulation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3312368" cy="25202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2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Next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Installation of EIFS (Exterior Insulation Finish System) will continue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Work on concrete walks will commence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Roof top HVAC units will be craned into place and installation of ductwork may begin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Re-installation of steeple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Barrier free lift installation (start of 3 to 4 week process)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Volunteers will continue with painting of existing rooms on the basement level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20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7"/>
            <a:ext cx="3312368" cy="2376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Thinking </a:t>
            </a:r>
            <a:r>
              <a:rPr lang="en-US" dirty="0" smtClean="0"/>
              <a:t>ahead! - </a:t>
            </a:r>
            <a:r>
              <a:rPr lang="en-US" dirty="0"/>
              <a:t>framed openings for future make up air unit, exhaust fans and grease hood </a:t>
            </a:r>
            <a:r>
              <a:rPr lang="en-US" dirty="0" smtClean="0"/>
              <a:t>duct (fully </a:t>
            </a:r>
            <a:r>
              <a:rPr lang="en-US" dirty="0"/>
              <a:t>complete above roof line complete with insulated curbs, temporarily insulated and capped with metal </a:t>
            </a:r>
            <a:r>
              <a:rPr lang="en-US" dirty="0" smtClean="0"/>
              <a:t>deck screwed on from bottom).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Installation </a:t>
            </a:r>
            <a:r>
              <a:rPr lang="en-US" dirty="0"/>
              <a:t>of underground sanitary piping below storage room under future kitchen, capped below double doors to storage room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96" y="3501008"/>
            <a:ext cx="1938600" cy="266429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8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20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3168352" cy="244827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 very busy construction area!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Installation of 127mm foam insulation at top of west wall of future </a:t>
            </a:r>
            <a:r>
              <a:rPr lang="en-US" dirty="0" smtClean="0"/>
              <a:t>sanctuary. Installation of vertical application of adhesive on backside provides space for moisture to discharge out of vertical secondary drainage plane to top of transition flashing.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26034"/>
            <a:ext cx="3240360" cy="243027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20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28699"/>
            <a:ext cx="3168352" cy="2376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Brick and louvre installation complete at North wall of addition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Installation of shingles over self-adhering rubber membrane with rubber flashing at roof/concrete block wall transition. Also note plumbing vent terminal with orange test cap in place to prevent water entry until future commerical kitchen plumbing in completed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26034"/>
            <a:ext cx="3240360" cy="243027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6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20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1" y="692696"/>
            <a:ext cx="3264361" cy="244827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Support of short trusses over storage rooms at concrete block wall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Plumbing vents roughed in for future commerical kitchen to behind future baseboard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65152"/>
            <a:ext cx="3312368" cy="228002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8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20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81" y="692696"/>
            <a:ext cx="1998221" cy="26642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Test plug in place </a:t>
            </a:r>
            <a:r>
              <a:rPr lang="en-US" dirty="0"/>
              <a:t>in attic </a:t>
            </a:r>
            <a:r>
              <a:rPr lang="en-US" dirty="0" smtClean="0"/>
              <a:t>plumbing vent in line cleanout installed adjacent </a:t>
            </a:r>
            <a:r>
              <a:rPr lang="en-US" dirty="0"/>
              <a:t>to attic access </a:t>
            </a:r>
            <a:r>
              <a:rPr lang="en-US" dirty="0" smtClean="0"/>
              <a:t>to make future testing of drains, waste piping easy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Plumbing vent piping </a:t>
            </a:r>
            <a:r>
              <a:rPr lang="en-US" dirty="0" smtClean="0"/>
              <a:t>under pressure test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2"/>
            <a:ext cx="3312368" cy="237626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2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20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87" y="764704"/>
            <a:ext cx="3236907" cy="244827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Water penetration barrier complete over block wall, note also roof overflow with roof membrane extended through </a:t>
            </a:r>
            <a:r>
              <a:rPr lang="en-US" dirty="0" smtClean="0"/>
              <a:t>same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50mm spray in place foam insulation over </a:t>
            </a:r>
            <a:r>
              <a:rPr lang="en-US" dirty="0" smtClean="0"/>
              <a:t>plywood </a:t>
            </a:r>
            <a:r>
              <a:rPr lang="en-US" dirty="0"/>
              <a:t>sheathing above soffit of storage room walls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88" y="3645024"/>
            <a:ext cx="3236906" cy="244827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21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3168352" cy="23042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Work exterior wall water penetration barrier and insulation up to temporary opening in South wall of future platform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Masons completing final joint racking at Southwest </a:t>
            </a:r>
            <a:r>
              <a:rPr lang="en-US" dirty="0"/>
              <a:t>corner, storage room 113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3168352" cy="237626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58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2496</TotalTime>
  <Words>914</Words>
  <Application>Microsoft Office PowerPoint</Application>
  <PresentationFormat>On-screen Show (4:3)</PresentationFormat>
  <Paragraphs>167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Construction Update Week 20 &amp; 21</vt:lpstr>
      <vt:lpstr>Progress Report Week 20</vt:lpstr>
      <vt:lpstr>Progress Report Week 20</vt:lpstr>
      <vt:lpstr>Progress Report Week 20</vt:lpstr>
      <vt:lpstr>Progress Report Week 20</vt:lpstr>
      <vt:lpstr>Progress Report Week 20</vt:lpstr>
      <vt:lpstr>Progress Report Week 20</vt:lpstr>
      <vt:lpstr>Progress Report Week 20</vt:lpstr>
      <vt:lpstr>Progress Report Week 21</vt:lpstr>
      <vt:lpstr>Progress Report Week 21</vt:lpstr>
      <vt:lpstr>Progress Report Week 21</vt:lpstr>
      <vt:lpstr>Progress Report Week 21</vt:lpstr>
      <vt:lpstr>Progress Report Week 21</vt:lpstr>
      <vt:lpstr>Progress Report Week 21</vt:lpstr>
      <vt:lpstr>Volunteer Work</vt:lpstr>
      <vt:lpstr>Volunteer Work</vt:lpstr>
      <vt:lpstr>Volunteer Work</vt:lpstr>
      <vt:lpstr>Other items from Week 20 and 21</vt:lpstr>
      <vt:lpstr>Other items from Week 20 and 21</vt:lpstr>
      <vt:lpstr> Next </vt:lpstr>
    </vt:vector>
  </TitlesOfParts>
  <Company>City of Guelph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van Eck</dc:creator>
  <cp:lastModifiedBy>Adrian van Eck</cp:lastModifiedBy>
  <cp:revision>150</cp:revision>
  <dcterms:created xsi:type="dcterms:W3CDTF">2017-06-18T11:09:00Z</dcterms:created>
  <dcterms:modified xsi:type="dcterms:W3CDTF">2017-11-05T19:56:01Z</dcterms:modified>
</cp:coreProperties>
</file>