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05" r:id="rId3"/>
    <p:sldId id="287" r:id="rId4"/>
    <p:sldId id="310" r:id="rId5"/>
    <p:sldId id="325" r:id="rId6"/>
    <p:sldId id="313" r:id="rId7"/>
    <p:sldId id="311" r:id="rId8"/>
    <p:sldId id="320" r:id="rId9"/>
    <p:sldId id="321" r:id="rId10"/>
    <p:sldId id="322" r:id="rId11"/>
    <p:sldId id="323" r:id="rId12"/>
    <p:sldId id="326" r:id="rId13"/>
    <p:sldId id="324" r:id="rId14"/>
    <p:sldId id="312" r:id="rId15"/>
    <p:sldId id="316" r:id="rId16"/>
    <p:sldId id="317" r:id="rId17"/>
    <p:sldId id="332" r:id="rId18"/>
    <p:sldId id="333" r:id="rId19"/>
    <p:sldId id="335" r:id="rId20"/>
    <p:sldId id="294" r:id="rId21"/>
    <p:sldId id="318" r:id="rId22"/>
    <p:sldId id="329" r:id="rId23"/>
    <p:sldId id="328" r:id="rId24"/>
    <p:sldId id="330" r:id="rId25"/>
    <p:sldId id="327" r:id="rId26"/>
    <p:sldId id="331" r:id="rId27"/>
    <p:sldId id="319" r:id="rId28"/>
    <p:sldId id="275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A6AF-16F9-4E19-8040-202D978F4E1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8001-EB6E-4D40-8CD7-96F5ED2C367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4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4E7134-B4A7-428A-87B1-9D3C61E2F7B4}" type="datetimeFigureOut">
              <a:rPr lang="en-CA" smtClean="0"/>
              <a:t>12/11/17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8200"/>
          </a:xfrm>
        </p:spPr>
        <p:txBody>
          <a:bodyPr>
            <a:normAutofit/>
          </a:bodyPr>
          <a:lstStyle/>
          <a:p>
            <a:r>
              <a:rPr lang="en-CA" dirty="0" smtClean="0"/>
              <a:t>November 20</a:t>
            </a:r>
            <a:r>
              <a:rPr lang="en-CA" baseline="30000" dirty="0" smtClean="0"/>
              <a:t>th </a:t>
            </a:r>
            <a:r>
              <a:rPr lang="en-CA" dirty="0" smtClean="0"/>
              <a:t> to 25</a:t>
            </a:r>
            <a:r>
              <a:rPr lang="en-CA" baseline="30000" dirty="0" smtClean="0"/>
              <a:t>th</a:t>
            </a:r>
            <a:r>
              <a:rPr lang="en-CA" dirty="0" smtClean="0"/>
              <a:t>, 2017</a:t>
            </a:r>
          </a:p>
          <a:p>
            <a:r>
              <a:rPr lang="en-CA" dirty="0" smtClean="0"/>
              <a:t>November 27</a:t>
            </a:r>
            <a:r>
              <a:rPr lang="en-CA" baseline="30000" dirty="0" smtClean="0"/>
              <a:t>th</a:t>
            </a:r>
            <a:r>
              <a:rPr lang="en-CA" dirty="0" smtClean="0"/>
              <a:t> to December 2</a:t>
            </a:r>
            <a:r>
              <a:rPr lang="en-CA" baseline="30000" dirty="0" smtClean="0"/>
              <a:t>nd </a:t>
            </a:r>
            <a:r>
              <a:rPr lang="en-CA" dirty="0" smtClean="0"/>
              <a:t>, 2017</a:t>
            </a:r>
            <a:endParaRPr lang="en-CA" baseline="30000" dirty="0" smtClean="0"/>
          </a:p>
          <a:p>
            <a:r>
              <a:rPr lang="en-CA" dirty="0" smtClean="0"/>
              <a:t>December 2</a:t>
            </a:r>
            <a:r>
              <a:rPr lang="en-CA" baseline="30000" dirty="0" smtClean="0"/>
              <a:t>nd</a:t>
            </a:r>
            <a:r>
              <a:rPr lang="en-CA" dirty="0" smtClean="0"/>
              <a:t> to 9</a:t>
            </a:r>
            <a:r>
              <a:rPr lang="en-CA" baseline="30000" dirty="0" smtClean="0"/>
              <a:t>th</a:t>
            </a:r>
            <a:r>
              <a:rPr lang="en-CA" dirty="0" smtClean="0"/>
              <a:t>, 2017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Construction Update</a:t>
            </a:r>
            <a:br>
              <a:rPr lang="en-CA" dirty="0" smtClean="0"/>
            </a:br>
            <a:r>
              <a:rPr lang="en-CA" dirty="0" smtClean="0"/>
              <a:t>Week 24 to 26</a:t>
            </a:r>
            <a:endParaRPr lang="en-CA" baseline="30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16256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0698"/>
            <a:ext cx="3312368" cy="248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Fabric </a:t>
            </a:r>
            <a:r>
              <a:rPr lang="en-US" dirty="0"/>
              <a:t>over concrete curb to protect from frost and gravel base in place for future concrete walk as well as </a:t>
            </a:r>
            <a:r>
              <a:rPr lang="en-US" dirty="0" smtClean="0"/>
              <a:t>concrete bike rack pad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Hot </a:t>
            </a:r>
            <a:r>
              <a:rPr lang="en-US" dirty="0" smtClean="0"/>
              <a:t>galvanized </a:t>
            </a:r>
            <a:r>
              <a:rPr lang="en-US" dirty="0"/>
              <a:t>steel landings, emergency exit stairs and landings delivered to site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312368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0698"/>
            <a:ext cx="3312368" cy="248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Drywall on </a:t>
            </a:r>
            <a:r>
              <a:rPr lang="en-US" dirty="0" smtClean="0"/>
              <a:t>North </a:t>
            </a:r>
            <a:r>
              <a:rPr lang="en-US" dirty="0"/>
              <a:t>wall of future kitchen, note four plumbing vents roughed in that will be capped behind carpet base for future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Drywall on </a:t>
            </a:r>
            <a:r>
              <a:rPr lang="en-US" dirty="0" smtClean="0"/>
              <a:t>West </a:t>
            </a:r>
            <a:r>
              <a:rPr lang="en-US" dirty="0"/>
              <a:t>wall of future kitchen, note plumbing vents capped at bottom that will be located behind future carpet baseboard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3645024"/>
            <a:ext cx="3264362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0698"/>
            <a:ext cx="3312368" cy="248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Drywall on </a:t>
            </a:r>
            <a:r>
              <a:rPr lang="en-US" dirty="0" smtClean="0"/>
              <a:t>North </a:t>
            </a:r>
            <a:r>
              <a:rPr lang="en-US" dirty="0"/>
              <a:t>wall of future kitchen, note four plumbing vents roughed in that will be capped behind carpet base for future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Drywall on </a:t>
            </a:r>
            <a:r>
              <a:rPr lang="en-US" dirty="0" smtClean="0"/>
              <a:t>West </a:t>
            </a:r>
            <a:r>
              <a:rPr lang="en-US" dirty="0"/>
              <a:t>wall of future kitchen, note plumbing vents capped at bottom that will be located behind future carpet baseboard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3645024"/>
            <a:ext cx="3264362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10698"/>
            <a:ext cx="2376264" cy="27183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Drywall on </a:t>
            </a:r>
            <a:r>
              <a:rPr lang="en-US" dirty="0" smtClean="0"/>
              <a:t>North </a:t>
            </a:r>
            <a:r>
              <a:rPr lang="en-US" dirty="0"/>
              <a:t>wall of future kitchen, note four plumbing vents roughed in that will be capped behind carpet base for future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Drywall on </a:t>
            </a:r>
            <a:r>
              <a:rPr lang="en-US" dirty="0" smtClean="0"/>
              <a:t>West </a:t>
            </a:r>
            <a:r>
              <a:rPr lang="en-US" dirty="0"/>
              <a:t>wall of future kitchen, note plumbing vents capped at bottom that will be located behind future carpet baseboard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3645024"/>
            <a:ext cx="3264362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5"/>
            <a:ext cx="2016224" cy="25202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Aluminum </a:t>
            </a:r>
            <a:r>
              <a:rPr lang="en-US" dirty="0"/>
              <a:t>installation completed at rear canopy except for eaves and downspout section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Installation </a:t>
            </a:r>
            <a:r>
              <a:rPr lang="en-US" dirty="0"/>
              <a:t>of radon </a:t>
            </a:r>
            <a:r>
              <a:rPr lang="en-US" dirty="0" smtClean="0"/>
              <a:t>gas mitigation </a:t>
            </a:r>
            <a:r>
              <a:rPr lang="en-US" dirty="0"/>
              <a:t>piping and collection pit being installed below future gym and sanctuary slab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2016224" cy="25202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2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5"/>
            <a:ext cx="2088232" cy="25922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Concrete </a:t>
            </a:r>
            <a:r>
              <a:rPr lang="en-US" dirty="0"/>
              <a:t>pad for bike rack </a:t>
            </a:r>
            <a:r>
              <a:rPr lang="en-US" dirty="0" smtClean="0"/>
              <a:t>with </a:t>
            </a:r>
            <a:r>
              <a:rPr lang="en-US" dirty="0"/>
              <a:t>light </a:t>
            </a:r>
            <a:r>
              <a:rPr lang="en-US" dirty="0" smtClean="0"/>
              <a:t>standard installed </a:t>
            </a:r>
            <a:r>
              <a:rPr lang="en-US" dirty="0"/>
              <a:t>along concrete walk to city sidewalk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Exterior </a:t>
            </a:r>
            <a:r>
              <a:rPr lang="en-US" dirty="0"/>
              <a:t>concrete walkways poured and new light standards installed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6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8" y="764705"/>
            <a:ext cx="3168350" cy="23762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Ductwork serving future platform area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Ductwork serving storage and electrical room to left of future platform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71" y="3645024"/>
            <a:ext cx="1899211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5"/>
            <a:ext cx="2088232" cy="27363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Poly culvert and grading over same at west side of future sanctuary </a:t>
            </a:r>
            <a:r>
              <a:rPr lang="en-US" dirty="0" smtClean="0"/>
              <a:t>wall – great solution provided by John Donato of CRD to solve a grading problem!!!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Galvanized culverts and gravel base for future walkways, also note concrete landing </a:t>
            </a:r>
            <a:r>
              <a:rPr lang="en-US" dirty="0" smtClean="0"/>
              <a:t>poured </a:t>
            </a:r>
            <a:r>
              <a:rPr lang="en-US" dirty="0"/>
              <a:t>and covered for new exterior hot galvanized exterior emergency exit stair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0" y="3933056"/>
            <a:ext cx="3312368" cy="21602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5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Asphalt shingling completed and </a:t>
            </a:r>
            <a:r>
              <a:rPr lang="en-US" dirty="0" smtClean="0"/>
              <a:t>aluminum </a:t>
            </a:r>
            <a:r>
              <a:rPr lang="en-US" dirty="0"/>
              <a:t>fascia and soffit progressing well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Concrete </a:t>
            </a:r>
            <a:r>
              <a:rPr lang="en-US" dirty="0"/>
              <a:t>landing poured and </a:t>
            </a:r>
            <a:r>
              <a:rPr lang="en-US" dirty="0" smtClean="0"/>
              <a:t>enclosed and heated </a:t>
            </a:r>
            <a:r>
              <a:rPr lang="en-US" dirty="0"/>
              <a:t>for curing, exterior emergency exit stair light installed, asphalt shingles complete on sloped roofs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3312368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26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240360" cy="21602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Metal </a:t>
            </a:r>
            <a:r>
              <a:rPr lang="en-US" dirty="0"/>
              <a:t>coping completed on top of </a:t>
            </a:r>
            <a:r>
              <a:rPr lang="en-US" dirty="0" smtClean="0"/>
              <a:t>gym/future sanctuary parapet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Radon </a:t>
            </a:r>
            <a:r>
              <a:rPr lang="en-US" dirty="0"/>
              <a:t>piping and collection pipe rough in </a:t>
            </a:r>
            <a:r>
              <a:rPr lang="en-US" dirty="0" smtClean="0"/>
              <a:t>below future floor slabs serving </a:t>
            </a:r>
            <a:r>
              <a:rPr lang="en-US" dirty="0"/>
              <a:t>basement storage </a:t>
            </a:r>
            <a:r>
              <a:rPr lang="en-US" dirty="0" smtClean="0"/>
              <a:t>rooms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1324"/>
            <a:ext cx="1832080" cy="28083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24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2160240" cy="2808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Cracking through the existing wall into new gym and future sanctuary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Existing window assembly removed, new </a:t>
            </a:r>
            <a:r>
              <a:rPr lang="en-US" dirty="0" smtClean="0"/>
              <a:t>laminated </a:t>
            </a:r>
            <a:r>
              <a:rPr lang="en-US" dirty="0"/>
              <a:t>beam installed and two paired door openings made for access to gym and future sanctuary from existing lobby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3312368" cy="23762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2650633" y="1994870"/>
            <a:ext cx="144016" cy="10600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022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648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266791"/>
            <a:ext cx="3168352" cy="21083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913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US" sz="2500" dirty="0" smtClean="0"/>
              <a:t>The freshen up of the basement level and first floor progressing very well! (Week 24 and 26) –  Many thanks to our volunteers!!!</a:t>
            </a:r>
          </a:p>
          <a:p>
            <a:endParaRPr lang="en-US" sz="1800" dirty="0" smtClean="0"/>
          </a:p>
          <a:p>
            <a:r>
              <a:rPr lang="en-US" sz="1800" dirty="0" smtClean="0"/>
              <a:t>A special thank you to Mark Dykstra, Jonathan Molyneaux and Cora Millar for their organization of this work!!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5"/>
            <a:ext cx="3168352" cy="25202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Alysha </a:t>
            </a:r>
            <a:r>
              <a:rPr lang="en-US" dirty="0"/>
              <a:t>Dykstra and Naomi McMurdo painting Matador Red feature wall in the youth room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Cheyenne </a:t>
            </a:r>
            <a:r>
              <a:rPr lang="en-US" dirty="0" err="1"/>
              <a:t>Geense</a:t>
            </a:r>
            <a:r>
              <a:rPr lang="en-US" dirty="0"/>
              <a:t> and Ethan van Eck painting youth room </a:t>
            </a:r>
            <a:r>
              <a:rPr lang="en-US" dirty="0" smtClean="0"/>
              <a:t>wall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168352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2016224" cy="25922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Tucker </a:t>
            </a:r>
            <a:r>
              <a:rPr lang="en-US" dirty="0" err="1"/>
              <a:t>Beharry</a:t>
            </a:r>
            <a:r>
              <a:rPr lang="en-US" dirty="0"/>
              <a:t> painting the existing washrooms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Ron </a:t>
            </a:r>
            <a:r>
              <a:rPr lang="en-US" dirty="0" err="1"/>
              <a:t>Traviss</a:t>
            </a:r>
            <a:r>
              <a:rPr lang="en-US" dirty="0"/>
              <a:t> </a:t>
            </a:r>
            <a:r>
              <a:rPr lang="en-US" dirty="0" smtClean="0"/>
              <a:t>painting </a:t>
            </a:r>
            <a:r>
              <a:rPr lang="en-US" dirty="0"/>
              <a:t>door </a:t>
            </a:r>
            <a:r>
              <a:rPr lang="en-US" dirty="0" smtClean="0"/>
              <a:t>frames – this man has been a huge contributor to the painting effort!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Mark Dykstra painting existing lobby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Tom Millar painting </a:t>
            </a:r>
            <a:r>
              <a:rPr lang="en-US" dirty="0" smtClean="0"/>
              <a:t>doors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1800200" cy="25922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7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Adrian van Eck paint existing rear stair wall, Tom Millar painting doors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Mark Dykstra, Rose and Adrian van Eck painting it up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3384376" cy="23762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1944216" cy="25202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Library </a:t>
            </a:r>
            <a:r>
              <a:rPr lang="en-US" dirty="0" smtClean="0"/>
              <a:t>painting </a:t>
            </a:r>
            <a:r>
              <a:rPr lang="en-US" dirty="0"/>
              <a:t>completed by Adrian van Eck with some help from Bernie Kraemer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Existing </a:t>
            </a:r>
            <a:r>
              <a:rPr lang="en-US" dirty="0"/>
              <a:t>stair from sanctuary to basement painted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240360" cy="22322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Rosalie </a:t>
            </a:r>
            <a:r>
              <a:rPr lang="en-US" dirty="0" err="1"/>
              <a:t>Gascho</a:t>
            </a:r>
            <a:r>
              <a:rPr lang="en-US" dirty="0"/>
              <a:t> and Cora Millar reload books on shelves in library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Bernie reinstalling clock </a:t>
            </a:r>
            <a:r>
              <a:rPr lang="en-US" dirty="0" smtClean="0"/>
              <a:t>in the </a:t>
            </a:r>
            <a:r>
              <a:rPr lang="en-US" dirty="0"/>
              <a:t>library after painting and flooring are complete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71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4" y="764705"/>
            <a:ext cx="1782197" cy="23762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Alan </a:t>
            </a:r>
            <a:r>
              <a:rPr lang="en-US" dirty="0" err="1"/>
              <a:t>Willms</a:t>
            </a:r>
            <a:r>
              <a:rPr lang="en-US" dirty="0"/>
              <a:t> paints new block wall in hall outside resource room and Ron </a:t>
            </a:r>
            <a:r>
              <a:rPr lang="en-US" dirty="0" err="1"/>
              <a:t>Traviss</a:t>
            </a:r>
            <a:r>
              <a:rPr lang="en-US" dirty="0"/>
              <a:t> is painting elevator machine room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Hall to resource room </a:t>
            </a:r>
            <a:r>
              <a:rPr lang="en-US" dirty="0" smtClean="0"/>
              <a:t>painted – looking great!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2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Other items from Week 24 to 26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en-CA" sz="2500" dirty="0" smtClean="0"/>
              <a:t>Construction Site Meeting #11 held on </a:t>
            </a:r>
            <a:r>
              <a:rPr lang="en-CA" sz="2500" dirty="0" smtClean="0"/>
              <a:t>November 23, 2017 at 7:00am</a:t>
            </a:r>
          </a:p>
          <a:p>
            <a:pPr marL="68580" indent="0">
              <a:buNone/>
            </a:pPr>
            <a:r>
              <a:rPr lang="en-CA" sz="1500" dirty="0" smtClean="0"/>
              <a:t>Mark </a:t>
            </a:r>
            <a:r>
              <a:rPr lang="en-CA" sz="1500" dirty="0" smtClean="0"/>
              <a:t>Dykstra, Adrian van Eck, </a:t>
            </a:r>
            <a:r>
              <a:rPr lang="en-CA" sz="1500" dirty="0" smtClean="0"/>
              <a:t>John </a:t>
            </a:r>
            <a:r>
              <a:rPr lang="en-CA" sz="1500" dirty="0" smtClean="0"/>
              <a:t>Donato, </a:t>
            </a:r>
            <a:r>
              <a:rPr lang="en-CA" sz="1500" dirty="0" smtClean="0"/>
              <a:t>Les </a:t>
            </a:r>
            <a:r>
              <a:rPr lang="en-CA" sz="1500" dirty="0" err="1" smtClean="0"/>
              <a:t>McComb</a:t>
            </a:r>
            <a:r>
              <a:rPr lang="en-CA" sz="1500" dirty="0" smtClean="0"/>
              <a:t>, Matt Reid (Wellington) present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200" dirty="0" smtClean="0"/>
              <a:t>Revised ductwork layout for area above future stage reviewed and appro</a:t>
            </a:r>
            <a:r>
              <a:rPr lang="en-CA" sz="2200" dirty="0" smtClean="0"/>
              <a:t>ved</a:t>
            </a:r>
            <a:endParaRPr lang="en-CA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CA" sz="2200" dirty="0" smtClean="0"/>
              <a:t>Revised rainwater drainage approved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200" dirty="0" smtClean="0"/>
              <a:t>John Donato’s proposal to minimize excavation extra for revision to grading approved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200" dirty="0"/>
              <a:t>A</a:t>
            </a:r>
            <a:r>
              <a:rPr lang="en-CA" sz="2200" dirty="0" smtClean="0"/>
              <a:t>sphalt paving will not be completed this year (plant closed)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2200" dirty="0" smtClean="0"/>
          </a:p>
          <a:p>
            <a:pPr marL="68580" indent="0">
              <a:buNone/>
            </a:pPr>
            <a:r>
              <a:rPr lang="en-CA" sz="2500" dirty="0" smtClean="0"/>
              <a:t>Construction </a:t>
            </a:r>
            <a:r>
              <a:rPr lang="en-CA" sz="2500" dirty="0"/>
              <a:t>Site Meeting #</a:t>
            </a:r>
            <a:r>
              <a:rPr lang="en-CA" sz="2500" dirty="0" smtClean="0"/>
              <a:t>12 </a:t>
            </a:r>
            <a:r>
              <a:rPr lang="en-CA" sz="2500" dirty="0"/>
              <a:t>held on </a:t>
            </a:r>
            <a:r>
              <a:rPr lang="en-CA" sz="2500" dirty="0" smtClean="0"/>
              <a:t>December 7, 2017 at 7:00am</a:t>
            </a:r>
          </a:p>
          <a:p>
            <a:pPr marL="68580" indent="0">
              <a:buNone/>
            </a:pPr>
            <a:r>
              <a:rPr lang="en-CA" sz="1500" dirty="0" smtClean="0"/>
              <a:t>Mark </a:t>
            </a:r>
            <a:r>
              <a:rPr lang="en-CA" sz="1500" dirty="0"/>
              <a:t>Dykstra, Adrian van Eck, Les </a:t>
            </a:r>
            <a:r>
              <a:rPr lang="en-CA" sz="1500" dirty="0" err="1"/>
              <a:t>McComb</a:t>
            </a:r>
            <a:r>
              <a:rPr lang="en-CA" sz="1500" dirty="0"/>
              <a:t>, John Donato, Steve Bock, </a:t>
            </a:r>
            <a:r>
              <a:rPr lang="en-CA" sz="1500" dirty="0" smtClean="0"/>
              <a:t> and Kevin (Juno</a:t>
            </a:r>
            <a:r>
              <a:rPr lang="en-CA" sz="1500" dirty="0"/>
              <a:t>) and George(from Wellington) present.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200" dirty="0"/>
              <a:t>Control of lighting in gym/future sanctuary discussed among other </a:t>
            </a:r>
            <a:r>
              <a:rPr lang="en-CA" sz="2200" dirty="0" smtClean="0"/>
              <a:t>items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Lighting </a:t>
            </a:r>
            <a:r>
              <a:rPr lang="en-US" sz="2200" dirty="0"/>
              <a:t>immediately outside of elevator on both floors will be wired as Night Lights.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200" dirty="0" smtClean="0"/>
              <a:t>Listing of items to be completed in spring</a:t>
            </a:r>
            <a:endParaRPr lang="en-CA" sz="2200" dirty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Building </a:t>
            </a:r>
            <a:r>
              <a:rPr lang="en-CA" dirty="0" smtClean="0"/>
              <a:t>Committee Meeting #17 held on </a:t>
            </a:r>
            <a:r>
              <a:rPr lang="en-CA" dirty="0" smtClean="0"/>
              <a:t>December 5</a:t>
            </a:r>
            <a:r>
              <a:rPr lang="en-CA" baseline="30000" dirty="0" smtClean="0"/>
              <a:t>th</a:t>
            </a:r>
            <a:r>
              <a:rPr lang="en-CA" dirty="0" smtClean="0"/>
              <a:t>, 2017 at 7:30pm </a:t>
            </a:r>
            <a:endParaRPr lang="en-CA" dirty="0" smtClean="0"/>
          </a:p>
          <a:p>
            <a:pPr marL="68580" indent="0">
              <a:buNone/>
            </a:pPr>
            <a:r>
              <a:rPr lang="en-CA" sz="2200" dirty="0" smtClean="0"/>
              <a:t>Update on </a:t>
            </a:r>
            <a:r>
              <a:rPr lang="en-CA" sz="2200" dirty="0" smtClean="0"/>
              <a:t>upcoming tasks, schedule, </a:t>
            </a:r>
            <a:r>
              <a:rPr lang="en-CA" sz="2200" dirty="0" smtClean="0"/>
              <a:t>occupancy time, keying, security cameras, elevator signage, elevator keying, painting</a:t>
            </a:r>
            <a:r>
              <a:rPr lang="en-CA" sz="2200" dirty="0" smtClean="0"/>
              <a:t>, </a:t>
            </a:r>
            <a:r>
              <a:rPr lang="en-CA" sz="2200" dirty="0" smtClean="0"/>
              <a:t>coat racks, repair item punch list, retaining walls and landscaping in spring, volleyball nets, retaining </a:t>
            </a:r>
            <a:r>
              <a:rPr lang="en-CA" sz="2200" dirty="0" smtClean="0"/>
              <a:t>wall, landscaping, and budget.</a:t>
            </a:r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Next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spray-in-place foam </a:t>
            </a:r>
            <a:r>
              <a:rPr lang="en-CA" dirty="0" smtClean="0"/>
              <a:t>insulation below gym/future sanctuar</a:t>
            </a:r>
            <a:r>
              <a:rPr lang="en-CA" dirty="0" smtClean="0"/>
              <a:t>y floor slab as well as heavy poly barrier below future platform and storage room floor slabs</a:t>
            </a: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Pouring of concrete floor slab in gym/future sanctuary </a:t>
            </a: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hot galvanized steel emergency exit stairs at exterior exit doors from gym/future sanctuary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Re-keying of all existing doors</a:t>
            </a:r>
          </a:p>
          <a:p>
            <a:endParaRPr lang="en-CA" dirty="0"/>
          </a:p>
          <a:p>
            <a:pPr marL="68580" indent="0">
              <a:buNone/>
            </a:pPr>
            <a:r>
              <a:rPr lang="en-US" dirty="0"/>
              <a:t>December 22-January 2, 2018 Christmas Holiday Break 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24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04697"/>
            <a:ext cx="2016224" cy="25802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Mason completing installation of concrete block infill around 1st floor barrier free lift door </a:t>
            </a:r>
            <a:r>
              <a:rPr lang="en-US" dirty="0" smtClean="0"/>
              <a:t>frame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Masonry </a:t>
            </a:r>
            <a:r>
              <a:rPr lang="en-US" dirty="0"/>
              <a:t>complete around barrier free lift door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63026"/>
            <a:ext cx="3312368" cy="248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24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28698"/>
            <a:ext cx="1944216" cy="24842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Elevator lift </a:t>
            </a:r>
            <a:r>
              <a:rPr lang="en-US" dirty="0" smtClean="0"/>
              <a:t>machine room exhaust </a:t>
            </a:r>
            <a:r>
              <a:rPr lang="en-US" dirty="0"/>
              <a:t>fan </a:t>
            </a:r>
            <a:r>
              <a:rPr lang="en-US" dirty="0" smtClean="0"/>
              <a:t>duct boxed in on 1</a:t>
            </a:r>
            <a:r>
              <a:rPr lang="en-US" baseline="30000" dirty="0" smtClean="0"/>
              <a:t>st</a:t>
            </a:r>
            <a:r>
              <a:rPr lang="en-US" dirty="0" smtClean="0"/>
              <a:t> floor lobby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Floor </a:t>
            </a:r>
            <a:r>
              <a:rPr lang="en-US" dirty="0"/>
              <a:t>installer completing floor levelling before installation of new carpet tile in lobby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26034"/>
            <a:ext cx="3240360" cy="24302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55" y="332658"/>
            <a:ext cx="2448272" cy="33123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Carpet </a:t>
            </a:r>
            <a:r>
              <a:rPr lang="en-US" dirty="0"/>
              <a:t>tile installation in lobby and </a:t>
            </a:r>
            <a:r>
              <a:rPr lang="en-US" dirty="0" smtClean="0"/>
              <a:t>administration </a:t>
            </a:r>
            <a:r>
              <a:rPr lang="en-US" dirty="0"/>
              <a:t>office progressing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Roof </a:t>
            </a:r>
            <a:r>
              <a:rPr lang="en-US" dirty="0"/>
              <a:t>water drainpipe relocated to behind wing wall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2016224" cy="2655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8699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Rear wood canopy framing completed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Pressure treated 150mm X 150mm wood column completed with tapered concrete base to prevent water accumulation and anchorage to prevent </a:t>
            </a:r>
            <a:r>
              <a:rPr lang="en-US" dirty="0" smtClean="0"/>
              <a:t>uplift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3168352" cy="25922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6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2138610" cy="2592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Rear canopy column with straps to wood beam connection to prevent uplift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Rockwool </a:t>
            </a:r>
            <a:r>
              <a:rPr lang="en-US" dirty="0"/>
              <a:t>insulation at top of exterior wood framed walls with vents from soffit to attic spaces for storage </a:t>
            </a:r>
            <a:r>
              <a:rPr lang="en-US" dirty="0" smtClean="0"/>
              <a:t>rooms and kitchen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63026"/>
            <a:ext cx="3312368" cy="248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3312368" cy="25202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Fire </a:t>
            </a:r>
            <a:r>
              <a:rPr lang="en-US" dirty="0"/>
              <a:t>rated drywall </a:t>
            </a:r>
            <a:r>
              <a:rPr lang="en-US" dirty="0" smtClean="0"/>
              <a:t>with </a:t>
            </a:r>
            <a:r>
              <a:rPr lang="en-US" dirty="0"/>
              <a:t>fire rated attic access doors installed on bottom of all wood truss roofs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Fire rated and insulated attic access hatch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63026"/>
            <a:ext cx="3312368" cy="248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0698"/>
            <a:ext cx="3312368" cy="248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Due </a:t>
            </a:r>
            <a:r>
              <a:rPr lang="en-US" dirty="0"/>
              <a:t>to a break in the weather stucco is complete except at </a:t>
            </a:r>
            <a:r>
              <a:rPr lang="en-US" dirty="0" smtClean="0"/>
              <a:t>lower rear </a:t>
            </a:r>
            <a:r>
              <a:rPr lang="en-US" dirty="0"/>
              <a:t>wall of </a:t>
            </a:r>
            <a:r>
              <a:rPr lang="en-US" dirty="0" smtClean="0"/>
              <a:t>platform!!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57293"/>
            <a:ext cx="3312368" cy="18199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2994</TotalTime>
  <Words>1137</Words>
  <Application>Microsoft Office PowerPoint</Application>
  <PresentationFormat>On-screen Show (4:3)</PresentationFormat>
  <Paragraphs>240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Construction Update Week 24 to 26</vt:lpstr>
      <vt:lpstr>Progress Report Week 24</vt:lpstr>
      <vt:lpstr>Progress Report Week 24</vt:lpstr>
      <vt:lpstr>Progress Report Week 24</vt:lpstr>
      <vt:lpstr>Progress Report Week 25</vt:lpstr>
      <vt:lpstr>Progress Report Week 25</vt:lpstr>
      <vt:lpstr>Progress Report Week 25</vt:lpstr>
      <vt:lpstr>Progress Report Week 25</vt:lpstr>
      <vt:lpstr>Progress Report Week 25</vt:lpstr>
      <vt:lpstr>Progress Report Week 25</vt:lpstr>
      <vt:lpstr>Progress Report Week 25</vt:lpstr>
      <vt:lpstr>Progress Report Week 25</vt:lpstr>
      <vt:lpstr>Progress Report Week 25</vt:lpstr>
      <vt:lpstr>Progress Report Week 26</vt:lpstr>
      <vt:lpstr>Progress Report Week 26</vt:lpstr>
      <vt:lpstr>Progress Report Week 26</vt:lpstr>
      <vt:lpstr>Progress Report Week 26</vt:lpstr>
      <vt:lpstr>Progress Report Week 26</vt:lpstr>
      <vt:lpstr>Progress Report Week 26</vt:lpstr>
      <vt:lpstr>Volunteer Work</vt:lpstr>
      <vt:lpstr>Volunteer Work</vt:lpstr>
      <vt:lpstr>Volunteer Work</vt:lpstr>
      <vt:lpstr>Volunteer Work</vt:lpstr>
      <vt:lpstr>Volunteer Work</vt:lpstr>
      <vt:lpstr>Volunteer Work</vt:lpstr>
      <vt:lpstr>Volunteer Work</vt:lpstr>
      <vt:lpstr>Volunteer Work</vt:lpstr>
      <vt:lpstr>Other items from Week 24 to 26 </vt:lpstr>
      <vt:lpstr> Next </vt:lpstr>
    </vt:vector>
  </TitlesOfParts>
  <Company>City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van Eck</dc:creator>
  <cp:lastModifiedBy>Adrian van Eck</cp:lastModifiedBy>
  <cp:revision>200</cp:revision>
  <dcterms:created xsi:type="dcterms:W3CDTF">2017-06-18T11:09:00Z</dcterms:created>
  <dcterms:modified xsi:type="dcterms:W3CDTF">2017-12-12T01:40:37Z</dcterms:modified>
</cp:coreProperties>
</file>